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24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9" r:id="rId15"/>
    <p:sldId id="1301" r:id="rId16"/>
    <p:sldId id="1298" r:id="rId17"/>
    <p:sldId id="1302" r:id="rId18"/>
    <p:sldId id="1300" r:id="rId19"/>
    <p:sldId id="1304" r:id="rId20"/>
    <p:sldId id="1303" r:id="rId21"/>
    <p:sldId id="1295" r:id="rId22"/>
    <p:sldId id="1250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84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3655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4630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8545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302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3183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6" y="16328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15897"/>
            <a:ext cx="164495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161D23"/>
                </a:solidFill>
              </a:rPr>
              <a:t>Amulya</a:t>
            </a:r>
            <a:r>
              <a:rPr lang="en-US" sz="1200" dirty="0">
                <a:solidFill>
                  <a:srgbClr val="161D23"/>
                </a:solidFill>
              </a:rPr>
              <a:t> H 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50165"/>
            <a:ext cx="36954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STU65b7a7bf061c31706534847 </a:t>
            </a:r>
            <a:endParaRPr lang="en-US" dirty="0">
              <a:solidFill>
                <a:srgbClr val="161D2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25223"/>
            <a:ext cx="3006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PES University , Bangalore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F4BAA-74E9-C5E2-ED1C-0E5EBBCD3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4" y="1022237"/>
            <a:ext cx="8678635" cy="39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3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9EC4F-B753-39B8-84FE-70BC358C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22237"/>
            <a:ext cx="8458199" cy="39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3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BA5BA-83A7-292B-6FEB-C0FC56F1F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30" y="1022237"/>
            <a:ext cx="8670470" cy="39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24A58-7534-85C5-32A5-0636FFFD2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2" y="1022236"/>
            <a:ext cx="8526916" cy="39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0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8C98A-9AF5-A78B-A2E9-266E4DCFC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2" y="1022237"/>
            <a:ext cx="8303078" cy="39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20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EF496-3936-52EB-1D1F-201BC327E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6" y="1022237"/>
            <a:ext cx="8637813" cy="39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1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23108-BF77-B488-E110-E89A7401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08" y="1022237"/>
            <a:ext cx="8482692" cy="39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2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B546F-F91E-160B-DC7F-688AFB5A50EA}"/>
              </a:ext>
            </a:extLst>
          </p:cNvPr>
          <p:cNvSpPr txBox="1"/>
          <p:nvPr/>
        </p:nvSpPr>
        <p:spPr>
          <a:xfrm>
            <a:off x="241903" y="1174256"/>
            <a:ext cx="44450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proposed Notes Sharing Web Application presents a comprehensive solution to facilitate collaborative note-taking and sharing among users. By leveraging a combination of technologies including the Django framework, frontend frameworks, and security measures, the application aims to deliver a robust, secure, and user-friendly platform.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47" r="16268" b="594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7520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Notes Sharing Web Application using Django Framework (FSWD)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b="0" i="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</a:rPr>
                  <a:t>The project aims to develop a comprehensive Notes Sharing App tailored specifically for academicians, leveraging the powerful Django framework for web development.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b="0" i="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</a:rPr>
                  <a:t>This application seeks to address the challenges faced by academicians in accessing, organizing, and sharing educational materials and research resources efficiently.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endParaRPr lang="en-US" b="0" i="0" dirty="0">
                  <a:solidFill>
                    <a:srgbClr val="333333"/>
                  </a:solidFill>
                  <a:effectLst/>
                  <a:latin typeface="Roboto" panose="02000000000000000000" pitchFamily="2" charset="0"/>
                </a:endParaRPr>
              </a:p>
              <a:p>
                <a:pPr marL="91440"/>
                <a:r>
                  <a:rPr lang="en-US" b="0" i="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</a:rPr>
                  <a:t>By providing a centralized platform, the app will enable users to create, categorize, and share notes, papers, presentations, and other academic resources seamlessly.</a:t>
                </a:r>
                <a:endParaRPr lang="en-US" dirty="0"/>
              </a:p>
              <a:p>
                <a:pPr marL="91440"/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b="0" i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</a:rPr>
                  <a:t>This project also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latin typeface="Roboto" panose="02000000000000000000" pitchFamily="2" charset="0"/>
                  </a:rPr>
                  <a:t>aims to revolutionize academic knowledge sharing, fostering collaboration, innovation, and advancement in research and education.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97584" y="852840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DB7B685-3E64-5032-63CA-5589BE369E78}"/>
              </a:ext>
            </a:extLst>
          </p:cNvPr>
          <p:cNvSpPr txBox="1"/>
          <p:nvPr/>
        </p:nvSpPr>
        <p:spPr>
          <a:xfrm>
            <a:off x="97584" y="1288468"/>
            <a:ext cx="5471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web application that facilitates the sharing and collaborative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editing of notes among users.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should be built using the Django framework, adhering to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web development standards and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511917-B5EE-88C1-A75B-AC3ADE14BEB8}"/>
              </a:ext>
            </a:extLst>
          </p:cNvPr>
          <p:cNvSpPr txBox="1"/>
          <p:nvPr/>
        </p:nvSpPr>
        <p:spPr>
          <a:xfrm>
            <a:off x="143933" y="1106535"/>
            <a:ext cx="5055021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Name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Notes Sharing Web Application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Django (FSWD - Full Stack Web Development)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Develop a collaborative platform for users to create, edit, and share notes securely.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authorization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 creation, editing, and deletion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collaborative editing</a:t>
            </a: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Sharing notes with granular permissions</a:t>
            </a:r>
          </a:p>
          <a:p>
            <a:pPr marL="457200" lvl="1" algn="l"/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287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BFA82-8AB0-23BA-909F-C886C3F7A669}"/>
              </a:ext>
            </a:extLst>
          </p:cNvPr>
          <p:cNvSpPr txBox="1"/>
          <p:nvPr/>
        </p:nvSpPr>
        <p:spPr>
          <a:xfrm>
            <a:off x="126996" y="1134562"/>
            <a:ext cx="84668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and Authorization: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Django's built-in authentication system for user registration, login, and session management. Utilize Django's permission system to control access to notes based on user roles and permissions.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Management: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CRUD (Create, Read, Update, Delete) functionalities for notes using Django's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ModelForms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class-based views. 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Sharing and Permissions: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permission management system allowing users to share notes with specific individuals or groups. Implement granular permission settings for each shared note (e.g., view-only, edit, download only).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HTML5, CSS3, and JavaScript frameworks like Bootstrap or Materialize to ensure a responsive and mobile-friendly user interface.</a:t>
            </a: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1D00F-E3D6-896E-4001-492D6D1DC85F}"/>
              </a:ext>
            </a:extLst>
          </p:cNvPr>
          <p:cNvSpPr txBox="1"/>
          <p:nvPr/>
        </p:nvSpPr>
        <p:spPr>
          <a:xfrm>
            <a:off x="406562" y="1083221"/>
            <a:ext cx="8198595" cy="349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Framework: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Django is a high-level Python web framework that encourages rapid development and clean, pragmatic design. It provides built-in features for authentication, database management, URL routing, and template rendering, making it suitable for building complex web applications efficiently.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Measures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HTTPS encryption, CSRF protection): Implementing security measures such as HTTPS encryption, Cross-Site Request Forgery (CSRF) protection, and secure session management enhances the security of the application and protects user data from unauthorized access or attacks.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Frameworks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Bootstrap, Materialize): Frontend frameworks like Bootstrap or Materialize provide pre-designed UI components and responsive layouts, making it easier to create a visually appealing and mobile-friendly user interface. These frameworks help ensure consistency across different devices and browsers.</a:t>
            </a:r>
            <a:br>
              <a:rPr lang="en-US" sz="1600" dirty="0">
                <a:latin typeface="+mn-lt"/>
              </a:rPr>
            </a:b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A9338F-AACC-33B6-0BE4-39F9AFBABE18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96BE5-64B6-84A9-BF12-120F93072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78" y="1022237"/>
            <a:ext cx="7813222" cy="393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6817C-45F9-AD85-58BC-71A72E68826B}"/>
              </a:ext>
            </a:extLst>
          </p:cNvPr>
          <p:cNvSpPr/>
          <p:nvPr/>
        </p:nvSpPr>
        <p:spPr>
          <a:xfrm>
            <a:off x="1456841" y="124341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DFFA7-FF3D-5CF4-9111-D8295289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41" y="1022237"/>
            <a:ext cx="7687159" cy="394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4857</TotalTime>
  <Words>623</Words>
  <Application>Microsoft Office PowerPoint</Application>
  <PresentationFormat>On-screen Show (16:9)</PresentationFormat>
  <Paragraphs>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Roboto</vt:lpstr>
      <vt:lpstr>Times New Roman</vt:lpstr>
      <vt:lpstr>Wingdings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Amulya H S</cp:lastModifiedBy>
  <cp:revision>64</cp:revision>
  <dcterms:modified xsi:type="dcterms:W3CDTF">2024-04-10T10:48:31Z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